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669088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662" y="-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06F-AD05-4D9C-927F-29EB90D6DE79}" type="datetimeFigureOut">
              <a:rPr lang="da-DK" smtClean="0"/>
              <a:pPr/>
              <a:t>18-09-2017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E7FA-0D84-46FD-952C-5B9850CA60E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967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06F-AD05-4D9C-927F-29EB90D6DE79}" type="datetimeFigureOut">
              <a:rPr lang="da-DK" smtClean="0"/>
              <a:pPr/>
              <a:t>18-09-2017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E7FA-0D84-46FD-952C-5B9850CA60E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471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06F-AD05-4D9C-927F-29EB90D6DE79}" type="datetimeFigureOut">
              <a:rPr lang="da-DK" smtClean="0"/>
              <a:pPr/>
              <a:t>18-09-2017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E7FA-0D84-46FD-952C-5B9850CA60E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03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06F-AD05-4D9C-927F-29EB90D6DE79}" type="datetimeFigureOut">
              <a:rPr lang="da-DK" smtClean="0"/>
              <a:pPr/>
              <a:t>18-09-2017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E7FA-0D84-46FD-952C-5B9850CA60E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532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06F-AD05-4D9C-927F-29EB90D6DE79}" type="datetimeFigureOut">
              <a:rPr lang="da-DK" smtClean="0"/>
              <a:pPr/>
              <a:t>18-09-2017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E7FA-0D84-46FD-952C-5B9850CA60E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38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06F-AD05-4D9C-927F-29EB90D6DE79}" type="datetimeFigureOut">
              <a:rPr lang="da-DK" smtClean="0"/>
              <a:pPr/>
              <a:t>18-09-2017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E7FA-0D84-46FD-952C-5B9850CA60E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121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06F-AD05-4D9C-927F-29EB90D6DE79}" type="datetimeFigureOut">
              <a:rPr lang="da-DK" smtClean="0"/>
              <a:pPr/>
              <a:t>18-09-2017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E7FA-0D84-46FD-952C-5B9850CA60E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691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06F-AD05-4D9C-927F-29EB90D6DE79}" type="datetimeFigureOut">
              <a:rPr lang="da-DK" smtClean="0"/>
              <a:pPr/>
              <a:t>18-09-2017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E7FA-0D84-46FD-952C-5B9850CA60E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084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06F-AD05-4D9C-927F-29EB90D6DE79}" type="datetimeFigureOut">
              <a:rPr lang="da-DK" smtClean="0"/>
              <a:pPr/>
              <a:t>18-09-2017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E7FA-0D84-46FD-952C-5B9850CA60E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514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06F-AD05-4D9C-927F-29EB90D6DE79}" type="datetimeFigureOut">
              <a:rPr lang="da-DK" smtClean="0"/>
              <a:pPr/>
              <a:t>18-09-2017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E7FA-0D84-46FD-952C-5B9850CA60E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331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06F-AD05-4D9C-927F-29EB90D6DE79}" type="datetimeFigureOut">
              <a:rPr lang="da-DK" smtClean="0"/>
              <a:pPr/>
              <a:t>18-09-2017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E7FA-0D84-46FD-952C-5B9850CA60E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805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6A06F-AD05-4D9C-927F-29EB90D6DE79}" type="datetimeFigureOut">
              <a:rPr lang="da-DK" smtClean="0"/>
              <a:pPr/>
              <a:t>18-09-2017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DE7FA-0D84-46FD-952C-5B9850CA60E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877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dk/url?sa=i&amp;rct=j&amp;q=&amp;esrc=s&amp;frm=1&amp;source=images&amp;cd=&amp;cad=rja&amp;docid=RQIeWd4ptNUwpM&amp;tbnid=61TraaXDUtb2KM:&amp;ved=0CAUQjRw&amp;url=http://www.bolig-punkt.dk/Side%202f%200%20Senge%20Personale.htm&amp;ei=YwREUu6zB8KbtQa8nYGwDA&amp;psig=AFQjCNG11OwpxC_h75FUXprfsifUF0taFA&amp;ust=1380275591506643" TargetMode="External"/><Relationship Id="rId13" Type="http://schemas.openxmlformats.org/officeDocument/2006/relationships/image" Target="../media/image10.gif"/><Relationship Id="rId1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://www.google.dk/url?sa=i&amp;rct=j&amp;q=&amp;esrc=s&amp;frm=1&amp;source=images&amp;cd=&amp;cad=rja&amp;docid=HRKMmx6fIZyviM&amp;tbnid=H3IYGbbr5QhViM:&amp;ved=0CAUQjRw&amp;url=http://www.zsgih.edu.pl/dlauczniow.html&amp;ei=4wFEUp2-B8jKtQaD0YHgAg&amp;psig=AFQjCNFn0DOV53JwzpcOe2wVNN8Wu5P4XQ&amp;ust=1380275041739101" TargetMode="External"/><Relationship Id="rId17" Type="http://schemas.openxmlformats.org/officeDocument/2006/relationships/image" Target="../media/image14.jpe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jpe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36154" y="3977895"/>
            <a:ext cx="2714625" cy="106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2804" y="1177292"/>
            <a:ext cx="2352344" cy="686736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 rot="16200000">
            <a:off x="-3147739" y="3420220"/>
            <a:ext cx="7765504" cy="1470025"/>
          </a:xfrm>
        </p:spPr>
        <p:txBody>
          <a:bodyPr>
            <a:normAutofit/>
          </a:bodyPr>
          <a:lstStyle/>
          <a:p>
            <a:r>
              <a:rPr lang="da-DK" sz="2800" dirty="0" smtClean="0">
                <a:latin typeface="Franklin Gothic Medium" pitchFamily="34" charset="0"/>
              </a:rPr>
              <a:t>Levende eller uddød?</a:t>
            </a:r>
            <a:endParaRPr lang="da-DK" sz="2800" dirty="0">
              <a:latin typeface="Franklin Gothic Medium" pitchFamily="34" charset="0"/>
            </a:endParaRPr>
          </a:p>
        </p:txBody>
      </p:sp>
      <p:sp>
        <p:nvSpPr>
          <p:cNvPr id="9" name="Tekstboks 8"/>
          <p:cNvSpPr txBox="1"/>
          <p:nvPr/>
        </p:nvSpPr>
        <p:spPr>
          <a:xfrm rot="16200000">
            <a:off x="-2620542" y="4449814"/>
            <a:ext cx="7848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Franklin Gothic Medium" pitchFamily="34" charset="0"/>
              </a:rPr>
              <a:t>Lever disse dyr i dag</a:t>
            </a:r>
            <a:r>
              <a:rPr lang="da-DK" dirty="0" smtClean="0">
                <a:latin typeface="Franklin Gothic Medium" pitchFamily="34" charset="0"/>
              </a:rPr>
              <a:t>, eller kender vi dem kun fra </a:t>
            </a:r>
            <a:r>
              <a:rPr lang="da-DK" b="1" dirty="0" smtClean="0">
                <a:latin typeface="Franklin Gothic Medium" pitchFamily="34" charset="0"/>
              </a:rPr>
              <a:t>fossiler</a:t>
            </a:r>
            <a:r>
              <a:rPr lang="da-DK" dirty="0" smtClean="0">
                <a:latin typeface="Franklin Gothic Medium" pitchFamily="34" charset="0"/>
              </a:rPr>
              <a:t> fordi alle </a:t>
            </a:r>
            <a:r>
              <a:rPr lang="da-DK" b="1" dirty="0" smtClean="0">
                <a:latin typeface="Franklin Gothic Medium" pitchFamily="34" charset="0"/>
              </a:rPr>
              <a:t>er døde</a:t>
            </a:r>
            <a:r>
              <a:rPr lang="da-DK" dirty="0" smtClean="0">
                <a:latin typeface="Franklin Gothic Medium" pitchFamily="34" charset="0"/>
              </a:rPr>
              <a:t>?</a:t>
            </a:r>
          </a:p>
          <a:p>
            <a:pPr algn="ctr"/>
            <a:r>
              <a:rPr lang="da-DK" b="1" dirty="0" smtClean="0">
                <a:solidFill>
                  <a:srgbClr val="FF0000"/>
                </a:solidFill>
                <a:latin typeface="Franklin Gothic Medium" pitchFamily="34" charset="0"/>
              </a:rPr>
              <a:t>Tegn et kryds på de dyr der er uddøde</a:t>
            </a:r>
            <a:endParaRPr lang="da-DK" b="1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9335" y="8112826"/>
            <a:ext cx="1415197" cy="14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25712" y="6888336"/>
            <a:ext cx="892120" cy="134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89690" y="5456206"/>
            <a:ext cx="1245478" cy="167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83808" y="3773857"/>
            <a:ext cx="1885487" cy="136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7" descr="http://www.bolig-punkt.dk/images/Fugle%20edderfugl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97901" y="1887555"/>
            <a:ext cx="1530507" cy="118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65166" y="-47860"/>
            <a:ext cx="1224136" cy="200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49190" y="7749034"/>
            <a:ext cx="2476501" cy="12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3" descr="http://www.zsgih.edu.pl/aktualnosci/uczen.gif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07772" y="5566317"/>
            <a:ext cx="1613311" cy="168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22470" y="4543506"/>
            <a:ext cx="1321966" cy="113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Billed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5851" y="2293782"/>
            <a:ext cx="2400925" cy="1238640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55924" y="7670492"/>
            <a:ext cx="1547166" cy="129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 descr="http://www.helle.dk/fangster/images_data/art_skrubbe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55411" y="6350924"/>
            <a:ext cx="1767150" cy="9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5" descr="http://www2.sns.dk/download/Naturkanon/storregnorm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67617" y="8447031"/>
            <a:ext cx="1045546" cy="68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93178" y="2676654"/>
            <a:ext cx="2188189" cy="112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02041" y="599639"/>
            <a:ext cx="1606734" cy="109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01613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31</Words>
  <Application>Microsoft Office PowerPoint</Application>
  <PresentationFormat>A4 (210 x 297 mm)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</vt:i4>
      </vt:variant>
    </vt:vector>
  </HeadingPairs>
  <TitlesOfParts>
    <vt:vector size="2" baseType="lpstr">
      <vt:lpstr>Kontortema</vt:lpstr>
      <vt:lpstr>Levende eller uddød?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René Larsen</dc:creator>
  <cp:lastModifiedBy>Hanna Piorska</cp:lastModifiedBy>
  <cp:revision>5</cp:revision>
  <cp:lastPrinted>2017-09-18T13:58:31Z</cp:lastPrinted>
  <dcterms:created xsi:type="dcterms:W3CDTF">2015-02-26T10:49:04Z</dcterms:created>
  <dcterms:modified xsi:type="dcterms:W3CDTF">2017-09-18T13:58:32Z</dcterms:modified>
</cp:coreProperties>
</file>